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30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09/11/2023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11.09.2023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11.09.2023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11.09.2023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11.09.2023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11.09.2023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ai.meta.com/research/publications/llama-2-open-foundation-and-fine-tuned-chat-models/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b="1" dirty="0"/>
              <a:t>CNN</a:t>
            </a:r>
            <a:r>
              <a:rPr lang="en-DE" sz="2100" dirty="0"/>
              <a:t>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b="1" dirty="0"/>
              <a:t>RNN</a:t>
            </a:r>
            <a:r>
              <a:rPr lang="en-DE" sz="2100" dirty="0"/>
              <a:t>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s</a:t>
            </a:r>
            <a:r>
              <a:rPr lang="en-DE" sz="2100" b="1" dirty="0"/>
              <a:t>elf-attention/transformer</a:t>
            </a:r>
            <a:r>
              <a:rPr lang="en-DE" sz="2100" dirty="0"/>
              <a:t>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</a:t>
            </a:r>
            <a:endParaRPr lang="en-GB" sz="2100" dirty="0"/>
          </a:p>
          <a:p>
            <a:pPr marL="0" indent="0">
              <a:buNone/>
            </a:pPr>
            <a:r>
              <a:rPr lang="en-DE" sz="2100" dirty="0">
                <a:sym typeface="Wingdings" pitchFamily="2" charset="2"/>
              </a:rPr>
              <a:t> universal and flexible architecture, but prone to overfitting </a:t>
            </a:r>
            <a:r>
              <a:rPr lang="en-GB" sz="2100" dirty="0">
                <a:sym typeface="Wingdings" pitchFamily="2" charset="2"/>
              </a:rPr>
              <a:t>(</a:t>
            </a:r>
            <a:r>
              <a:rPr lang="en-DE" sz="2100" dirty="0">
                <a:sym typeface="Wingdings" pitchFamily="2" charset="2"/>
              </a:rPr>
              <a:t>requiring lots of data</a:t>
            </a:r>
            <a:r>
              <a:rPr lang="en-GB" sz="2100" dirty="0">
                <a:sym typeface="Wingdings" pitchFamily="2" charset="2"/>
              </a:rPr>
              <a:t>)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134546" y="2870242"/>
            <a:ext cx="36953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Llama2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LLMs similar to Kahneman’s intuitive “System 1” (Thinking, Fast and Slow)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16057</TotalTime>
  <Words>2294</Words>
  <Application>Microsoft Office PowerPoint</Application>
  <PresentationFormat>Widescreen</PresentationFormat>
  <Paragraphs>347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 (LLM)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338</cp:revision>
  <dcterms:created xsi:type="dcterms:W3CDTF">2022-07-19T11:32:37Z</dcterms:created>
  <dcterms:modified xsi:type="dcterms:W3CDTF">2023-09-11T18:41:18Z</dcterms:modified>
</cp:coreProperties>
</file>